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BC9A-39F0-4579-B085-879B9186206B}" type="datetimeFigureOut">
              <a:rPr lang="en-AU" smtClean="0"/>
              <a:t>15/11/2010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678E-D625-454B-AC4E-1A5DD7126E6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BC9A-39F0-4579-B085-879B9186206B}" type="datetimeFigureOut">
              <a:rPr lang="en-AU" smtClean="0"/>
              <a:t>15/11/2010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678E-D625-454B-AC4E-1A5DD7126E6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BC9A-39F0-4579-B085-879B9186206B}" type="datetimeFigureOut">
              <a:rPr lang="en-AU" smtClean="0"/>
              <a:t>15/11/2010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678E-D625-454B-AC4E-1A5DD7126E6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BC9A-39F0-4579-B085-879B9186206B}" type="datetimeFigureOut">
              <a:rPr lang="en-AU" smtClean="0"/>
              <a:t>15/11/2010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678E-D625-454B-AC4E-1A5DD7126E6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BC9A-39F0-4579-B085-879B9186206B}" type="datetimeFigureOut">
              <a:rPr lang="en-AU" smtClean="0"/>
              <a:t>15/11/2010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678E-D625-454B-AC4E-1A5DD7126E6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BC9A-39F0-4579-B085-879B9186206B}" type="datetimeFigureOut">
              <a:rPr lang="en-AU" smtClean="0"/>
              <a:t>15/11/2010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678E-D625-454B-AC4E-1A5DD7126E6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BC9A-39F0-4579-B085-879B9186206B}" type="datetimeFigureOut">
              <a:rPr lang="en-AU" smtClean="0"/>
              <a:t>15/11/2010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678E-D625-454B-AC4E-1A5DD7126E6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BC9A-39F0-4579-B085-879B9186206B}" type="datetimeFigureOut">
              <a:rPr lang="en-AU" smtClean="0"/>
              <a:t>15/11/2010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678E-D625-454B-AC4E-1A5DD7126E6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BC9A-39F0-4579-B085-879B9186206B}" type="datetimeFigureOut">
              <a:rPr lang="en-AU" smtClean="0"/>
              <a:t>15/11/2010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678E-D625-454B-AC4E-1A5DD7126E6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BC9A-39F0-4579-B085-879B9186206B}" type="datetimeFigureOut">
              <a:rPr lang="en-AU" smtClean="0"/>
              <a:t>15/11/2010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678E-D625-454B-AC4E-1A5DD7126E6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BC9A-39F0-4579-B085-879B9186206B}" type="datetimeFigureOut">
              <a:rPr lang="en-AU" smtClean="0"/>
              <a:t>15/11/2010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678E-D625-454B-AC4E-1A5DD7126E6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3BC9A-39F0-4579-B085-879B9186206B}" type="datetimeFigureOut">
              <a:rPr lang="en-AU" smtClean="0"/>
              <a:t>15/11/2010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A678E-D625-454B-AC4E-1A5DD7126E6C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348880"/>
            <a:ext cx="7772400" cy="1470025"/>
          </a:xfrm>
        </p:spPr>
        <p:txBody>
          <a:bodyPr/>
          <a:lstStyle/>
          <a:p>
            <a:r>
              <a:rPr lang="en-AU" dirty="0" smtClean="0">
                <a:latin typeface="The Cool" pitchFamily="2" charset="0"/>
              </a:rPr>
              <a:t>EVERYDAY LIFE</a:t>
            </a:r>
            <a:endParaRPr lang="en-AU" dirty="0">
              <a:latin typeface="The Cool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/>
          <a:lstStyle/>
          <a:p>
            <a:r>
              <a:rPr lang="en-AU" dirty="0" smtClean="0"/>
              <a:t>Everyday life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525963"/>
          </a:xfrm>
        </p:spPr>
        <p:txBody>
          <a:bodyPr>
            <a:normAutofit/>
          </a:bodyPr>
          <a:lstStyle/>
          <a:p>
            <a:r>
              <a:rPr lang="en-AU" sz="2800" dirty="0" smtClean="0"/>
              <a:t>In Ancient Rome a normal day for an adult consisted of:</a:t>
            </a:r>
          </a:p>
          <a:p>
            <a:r>
              <a:rPr lang="en-AU" sz="2800" dirty="0" smtClean="0"/>
              <a:t>Breakfast ( if the family was rich they might have eaten food such as bread or wine)</a:t>
            </a:r>
          </a:p>
          <a:p>
            <a:r>
              <a:rPr lang="en-AU" sz="2800" dirty="0" smtClean="0"/>
              <a:t>A trip down to the Forum to do banking or shopping</a:t>
            </a:r>
          </a:p>
          <a:p>
            <a:r>
              <a:rPr lang="en-AU" sz="2800" dirty="0" smtClean="0"/>
              <a:t>Dinner with bread, fish, meat</a:t>
            </a:r>
          </a:p>
          <a:p>
            <a:r>
              <a:rPr lang="en-AU" sz="2800" dirty="0" smtClean="0"/>
              <a:t>Sleep either on a hay bed or on the floor</a:t>
            </a:r>
          </a:p>
          <a:p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Everyday life for a child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The normal day for a child was:</a:t>
            </a:r>
          </a:p>
          <a:p>
            <a:r>
              <a:rPr lang="en-AU" dirty="0" smtClean="0"/>
              <a:t>Breakfast</a:t>
            </a:r>
            <a:r>
              <a:rPr lang="en-AU" dirty="0" smtClean="0"/>
              <a:t> ( if the family was rich they might have eaten food such as bread or wine)</a:t>
            </a:r>
          </a:p>
          <a:p>
            <a:r>
              <a:rPr lang="en-AU" dirty="0" smtClean="0"/>
              <a:t>School for the day</a:t>
            </a:r>
          </a:p>
          <a:p>
            <a:r>
              <a:rPr lang="en-AU" dirty="0" smtClean="0"/>
              <a:t>When they arrive home games with their dolls, toys or pets</a:t>
            </a:r>
          </a:p>
          <a:p>
            <a:r>
              <a:rPr lang="en-AU" dirty="0" smtClean="0"/>
              <a:t>Dinner</a:t>
            </a:r>
          </a:p>
          <a:p>
            <a:r>
              <a:rPr lang="en-AU" dirty="0" smtClean="0"/>
              <a:t>Sleep on a hay bed or if they weren’t wealthy a nice spot on </a:t>
            </a:r>
            <a:r>
              <a:rPr lang="en-AU" smtClean="0"/>
              <a:t>the floor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126</Words>
  <Application>Microsoft Office PowerPoint</Application>
  <PresentationFormat>On-screen Show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EVERYDAY LIFE</vt:lpstr>
      <vt:lpstr>Everyday life</vt:lpstr>
      <vt:lpstr>Slide 3</vt:lpstr>
      <vt:lpstr>Slide 4</vt:lpstr>
      <vt:lpstr>Slide 5</vt:lpstr>
      <vt:lpstr>Slide 6</vt:lpstr>
      <vt:lpstr>Slide 7</vt:lpstr>
      <vt:lpstr>Everyday life for a child</vt:lpstr>
      <vt:lpstr>Slide 9</vt:lpstr>
      <vt:lpstr>Slide 10</vt:lpstr>
    </vt:vector>
  </TitlesOfParts>
  <Company>Kardinia International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EVERYDAY LIFE</dc:title>
  <dc:creator>Test2008</dc:creator>
  <cp:lastModifiedBy>Test2008</cp:lastModifiedBy>
  <cp:revision>1</cp:revision>
  <dcterms:created xsi:type="dcterms:W3CDTF">2010-11-15T03:49:12Z</dcterms:created>
  <dcterms:modified xsi:type="dcterms:W3CDTF">2010-11-15T03:57:15Z</dcterms:modified>
</cp:coreProperties>
</file>